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latin typeface="Montserrat"/>
                <a:ea typeface="Montserrat"/>
                <a:cs typeface="Montserrat"/>
                <a:sym typeface="Montserrat"/>
              </a:rPr>
              <a:t>Bảo mật</a:t>
            </a:r>
            <a:endParaRPr b="1"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latin typeface="Montserrat"/>
                <a:ea typeface="Montserrat"/>
                <a:cs typeface="Montserrat"/>
                <a:sym typeface="Montserrat"/>
              </a:rPr>
              <a:t>Dành cho</a:t>
            </a:r>
            <a:r>
              <a:rPr lang="vi" sz="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vi" sz="600">
                <a:latin typeface="Montserrat"/>
                <a:ea typeface="Montserrat"/>
                <a:cs typeface="Montserrat"/>
                <a:sym typeface="Montserrat"/>
              </a:rPr>
              <a:t>Tên công ty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latin typeface="Montserrat"/>
                <a:ea typeface="Montserrat"/>
                <a:cs typeface="Montserrat"/>
                <a:sym typeface="Montserrat"/>
              </a:rPr>
              <a:t>Phiên bản 1.0</a:t>
            </a:r>
            <a:endParaRPr b="1" sz="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Bảo mật</a:t>
            </a:r>
            <a:endParaRPr b="1"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Dành cho</a:t>
            </a:r>
            <a:r>
              <a:rPr lang="vi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vi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Tên công ty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Phiên bản 1.0</a:t>
            </a:r>
            <a:endParaRPr b="1"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○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■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●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○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■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●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○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Open Sans"/>
              <a:buChar char="■"/>
              <a:def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/>
        </p:nvSpPr>
        <p:spPr>
          <a:xfrm>
            <a:off x="653375" y="445600"/>
            <a:ext cx="77250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300">
                <a:latin typeface="Montserrat"/>
                <a:ea typeface="Montserrat"/>
                <a:cs typeface="Montserrat"/>
                <a:sym typeface="Montserrat"/>
              </a:rPr>
              <a:t>Báo cáo</a:t>
            </a:r>
            <a:r>
              <a:rPr b="1" lang="vi" sz="4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/>
              <a:t>Hệ thống buôn bán, giao dịch hàng hóa trên nền tảng chuỗi khối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vi" sz="1800"/>
              <a:t>Môn: phát triển phần mềm theo chuẩn ITSS</a:t>
            </a:r>
            <a:endParaRPr sz="1800"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vi" sz="1800"/>
              <a:t>Mã HP: IT4945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77" name="Google Shape;177;p18"/>
          <p:cNvSpPr txBox="1"/>
          <p:nvPr/>
        </p:nvSpPr>
        <p:spPr>
          <a:xfrm>
            <a:off x="5232500" y="2796100"/>
            <a:ext cx="38616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vi" sz="1600"/>
              <a:t>Nhóm 01</a:t>
            </a:r>
            <a:endParaRPr b="1" sz="1600"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vi" sz="1600"/>
              <a:t>Thành viên :</a:t>
            </a:r>
            <a:endParaRPr b="1" sz="1600"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vi" sz="1600"/>
              <a:t>    </a:t>
            </a:r>
            <a:r>
              <a:rPr b="1" lang="vi" sz="1600"/>
              <a:t>Đỗ Việt Hoàng – 20184108	</a:t>
            </a:r>
            <a:endParaRPr b="1" sz="1600"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vi" sz="1600"/>
              <a:t>    Nguyễn Thương Huyền – 20184108</a:t>
            </a:r>
            <a:endParaRPr b="1" sz="1600"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vi" sz="1600"/>
              <a:t>    Đinh Quốc Cường – 20184054</a:t>
            </a:r>
            <a:endParaRPr b="1" sz="1600"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vi" sz="1600"/>
              <a:t>    Nguyễn Duy Quang – 20184181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/>
        </p:nvSpPr>
        <p:spPr>
          <a:xfrm>
            <a:off x="793800" y="2274400"/>
            <a:ext cx="2813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vi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Home page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3746825" y="2274400"/>
            <a:ext cx="19932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Header</a:t>
            </a: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6072202" y="2274400"/>
            <a:ext cx="19932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vi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Footer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3937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300">
                <a:latin typeface="Montserrat"/>
                <a:ea typeface="Montserrat"/>
                <a:cs typeface="Montserrat"/>
                <a:sym typeface="Montserrat"/>
              </a:rPr>
              <a:t>Mục lục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5770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1. Home page - Trang chủ</a:t>
            </a:r>
            <a:endParaRPr sz="1600">
              <a:solidFill>
                <a:srgbClr val="1A1A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625" y="2629375"/>
            <a:ext cx="5321326" cy="25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320450"/>
            <a:ext cx="628235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680300" y="589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latin typeface="Arial"/>
                <a:ea typeface="Arial"/>
                <a:cs typeface="Arial"/>
                <a:sym typeface="Arial"/>
              </a:rPr>
              <a:t>2.Header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575"/>
            <a:ext cx="8839201" cy="67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8017"/>
            <a:ext cx="8839198" cy="50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64825"/>
            <a:ext cx="1467097" cy="6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425" y="3413100"/>
            <a:ext cx="3527226" cy="1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730725" y="6328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700">
                <a:latin typeface="Arial"/>
                <a:ea typeface="Arial"/>
                <a:cs typeface="Arial"/>
                <a:sym typeface="Arial"/>
              </a:rPr>
              <a:t>3. Sign In - Đăng nhập</a:t>
            </a:r>
            <a:endParaRPr b="0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888" y="1551750"/>
            <a:ext cx="6728215" cy="3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730725" y="632850"/>
            <a:ext cx="38934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>
                <a:latin typeface="Arial"/>
                <a:ea typeface="Arial"/>
                <a:cs typeface="Arial"/>
                <a:sym typeface="Arial"/>
              </a:rPr>
              <a:t>4.Footer</a:t>
            </a:r>
            <a:endParaRPr b="0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575"/>
            <a:ext cx="8839200" cy="146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64725"/>
            <a:ext cx="3298026" cy="5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025" y="2831325"/>
            <a:ext cx="4724675" cy="22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" y="578650"/>
            <a:ext cx="6673451" cy="6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875" y="578650"/>
            <a:ext cx="3590632" cy="6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80575"/>
            <a:ext cx="6545400" cy="29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700" y="2647150"/>
            <a:ext cx="5260550" cy="23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4400">
                <a:solidFill>
                  <a:srgbClr val="000000"/>
                </a:solidFill>
              </a:rPr>
              <a:t>Cảm ơn thầy và các bạn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